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League Gothic" charset="1" panose="00000500000000000000"/>
      <p:regular r:id="rId12"/>
    </p:embeddedFont>
    <p:embeddedFont>
      <p:font typeface="Telegraf Bold" charset="1" panose="00000800000000000000"/>
      <p:regular r:id="rId13"/>
    </p:embeddedFont>
    <p:embeddedFont>
      <p:font typeface="Telegraf Medium" charset="1" panose="000006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jpeg" Type="http://schemas.openxmlformats.org/officeDocument/2006/relationships/image"/><Relationship Id="rId4" Target="../media/image10.jpe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17.png" Type="http://schemas.openxmlformats.org/officeDocument/2006/relationships/image"/><Relationship Id="rId7" Target="../media/image18.svg" Type="http://schemas.openxmlformats.org/officeDocument/2006/relationships/image"/><Relationship Id="rId8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5383789"/>
            <a:ext cx="11586175" cy="6242052"/>
          </a:xfrm>
          <a:custGeom>
            <a:avLst/>
            <a:gdLst/>
            <a:ahLst/>
            <a:cxnLst/>
            <a:rect r="r" b="b" t="t" l="l"/>
            <a:pathLst>
              <a:path h="6242052" w="11586175">
                <a:moveTo>
                  <a:pt x="0" y="0"/>
                </a:moveTo>
                <a:lnTo>
                  <a:pt x="11586175" y="0"/>
                </a:lnTo>
                <a:lnTo>
                  <a:pt x="11586175" y="6242052"/>
                </a:lnTo>
                <a:lnTo>
                  <a:pt x="0" y="62420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33421" y="-57150"/>
            <a:ext cx="13221158" cy="5414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6"/>
              </a:lnSpc>
            </a:pPr>
            <a:r>
              <a:rPr lang="en-US" sz="31575">
                <a:solidFill>
                  <a:srgbClr val="333BFF"/>
                </a:solidFill>
                <a:latin typeface="League Gothic"/>
                <a:ea typeface="League Gothic"/>
                <a:cs typeface="League Gothic"/>
                <a:sym typeface="League Gothic"/>
              </a:rPr>
              <a:t>PORTFOLIO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-2442175" y="5383789"/>
            <a:ext cx="11586175" cy="6242052"/>
          </a:xfrm>
          <a:custGeom>
            <a:avLst/>
            <a:gdLst/>
            <a:ahLst/>
            <a:cxnLst/>
            <a:rect r="r" b="b" t="t" l="l"/>
            <a:pathLst>
              <a:path h="6242052" w="11586175">
                <a:moveTo>
                  <a:pt x="11586175" y="0"/>
                </a:moveTo>
                <a:lnTo>
                  <a:pt x="0" y="0"/>
                </a:lnTo>
                <a:lnTo>
                  <a:pt x="0" y="6242052"/>
                </a:lnTo>
                <a:lnTo>
                  <a:pt x="11586175" y="6242052"/>
                </a:lnTo>
                <a:lnTo>
                  <a:pt x="1158617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318542" y="6172200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337777">
            <a:off x="-6300004" y="-4317161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6708527">
            <a:off x="15405329" y="-2413585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899670" y="4439544"/>
            <a:ext cx="6488661" cy="944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Creative Portfolio</a:t>
            </a:r>
          </a:p>
        </p:txBody>
      </p:sp>
      <p:sp>
        <p:nvSpPr>
          <p:cNvPr name="AutoShape 9" id="9"/>
          <p:cNvSpPr/>
          <p:nvPr/>
        </p:nvSpPr>
        <p:spPr>
          <a:xfrm flipV="true">
            <a:off x="3717456" y="4968817"/>
            <a:ext cx="2182213" cy="0"/>
          </a:xfrm>
          <a:prstGeom prst="line">
            <a:avLst/>
          </a:prstGeom>
          <a:ln cap="rnd" w="57150">
            <a:solidFill>
              <a:srgbClr val="05050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flipV="true">
            <a:off x="12435567" y="4968817"/>
            <a:ext cx="2182213" cy="0"/>
          </a:xfrm>
          <a:prstGeom prst="line">
            <a:avLst/>
          </a:prstGeom>
          <a:ln cap="rnd" w="57150">
            <a:solidFill>
              <a:srgbClr val="050505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319025" y="1028700"/>
            <a:ext cx="5940275" cy="8229600"/>
          </a:xfrm>
          <a:custGeom>
            <a:avLst/>
            <a:gdLst/>
            <a:ahLst/>
            <a:cxnLst/>
            <a:rect r="r" b="b" t="t" l="l"/>
            <a:pathLst>
              <a:path h="8229600" w="5940275">
                <a:moveTo>
                  <a:pt x="0" y="0"/>
                </a:moveTo>
                <a:lnTo>
                  <a:pt x="5940275" y="0"/>
                </a:lnTo>
                <a:lnTo>
                  <a:pt x="59402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57150" cap="rnd">
            <a:solidFill>
              <a:srgbClr val="FFFFFF"/>
            </a:solidFill>
            <a:prstDash val="solid"/>
            <a:round/>
          </a:ln>
        </p:spPr>
      </p:sp>
      <p:sp>
        <p:nvSpPr>
          <p:cNvPr name="Freeform 3" id="3"/>
          <p:cNvSpPr/>
          <p:nvPr/>
        </p:nvSpPr>
        <p:spPr>
          <a:xfrm flipH="false" flipV="false" rot="-5292812">
            <a:off x="8067803" y="2158298"/>
            <a:ext cx="7657833" cy="6530043"/>
          </a:xfrm>
          <a:custGeom>
            <a:avLst/>
            <a:gdLst/>
            <a:ahLst/>
            <a:cxnLst/>
            <a:rect r="r" b="b" t="t" l="l"/>
            <a:pathLst>
              <a:path h="6530043" w="7657833">
                <a:moveTo>
                  <a:pt x="0" y="0"/>
                </a:moveTo>
                <a:lnTo>
                  <a:pt x="7657833" y="0"/>
                </a:lnTo>
                <a:lnTo>
                  <a:pt x="7657833" y="6530043"/>
                </a:lnTo>
                <a:lnTo>
                  <a:pt x="0" y="65300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713492">
            <a:off x="10615462" y="7439097"/>
            <a:ext cx="10790925" cy="3493562"/>
          </a:xfrm>
          <a:custGeom>
            <a:avLst/>
            <a:gdLst/>
            <a:ahLst/>
            <a:cxnLst/>
            <a:rect r="r" b="b" t="t" l="l"/>
            <a:pathLst>
              <a:path h="3493562" w="10790925">
                <a:moveTo>
                  <a:pt x="0" y="0"/>
                </a:moveTo>
                <a:lnTo>
                  <a:pt x="10790925" y="0"/>
                </a:lnTo>
                <a:lnTo>
                  <a:pt x="10790925" y="3493562"/>
                </a:lnTo>
                <a:lnTo>
                  <a:pt x="0" y="34935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33425"/>
            <a:ext cx="10749528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0"/>
              </a:lnSpc>
            </a:pPr>
            <a:r>
              <a:rPr lang="en-US" sz="15000">
                <a:solidFill>
                  <a:srgbClr val="333BFF"/>
                </a:solidFill>
                <a:latin typeface="League Gothic"/>
                <a:ea typeface="League Gothic"/>
                <a:cs typeface="League Gothic"/>
                <a:sym typeface="League Gothic"/>
              </a:rPr>
              <a:t>ABOUT ME</a:t>
            </a:r>
          </a:p>
        </p:txBody>
      </p:sp>
      <p:sp>
        <p:nvSpPr>
          <p:cNvPr name="AutoShape 6" id="6"/>
          <p:cNvSpPr/>
          <p:nvPr/>
        </p:nvSpPr>
        <p:spPr>
          <a:xfrm flipH="true" flipV="true">
            <a:off x="1076325" y="3211713"/>
            <a:ext cx="0" cy="663173"/>
          </a:xfrm>
          <a:prstGeom prst="line">
            <a:avLst/>
          </a:prstGeom>
          <a:ln cap="rnd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-6708527">
            <a:off x="15405329" y="-2413585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475117" y="4722029"/>
            <a:ext cx="9637272" cy="3754532"/>
            <a:chOff x="0" y="0"/>
            <a:chExt cx="2538212" cy="9888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38212" cy="988848"/>
            </a:xfrm>
            <a:custGeom>
              <a:avLst/>
              <a:gdLst/>
              <a:ahLst/>
              <a:cxnLst/>
              <a:rect r="r" b="b" t="t" l="l"/>
              <a:pathLst>
                <a:path h="988848" w="2538212">
                  <a:moveTo>
                    <a:pt x="16067" y="0"/>
                  </a:moveTo>
                  <a:lnTo>
                    <a:pt x="2522145" y="0"/>
                  </a:lnTo>
                  <a:cubicBezTo>
                    <a:pt x="2526406" y="0"/>
                    <a:pt x="2530493" y="1693"/>
                    <a:pt x="2533506" y="4706"/>
                  </a:cubicBezTo>
                  <a:cubicBezTo>
                    <a:pt x="2536519" y="7719"/>
                    <a:pt x="2538212" y="11805"/>
                    <a:pt x="2538212" y="16067"/>
                  </a:cubicBezTo>
                  <a:lnTo>
                    <a:pt x="2538212" y="972781"/>
                  </a:lnTo>
                  <a:cubicBezTo>
                    <a:pt x="2538212" y="981655"/>
                    <a:pt x="2531018" y="988848"/>
                    <a:pt x="2522145" y="988848"/>
                  </a:cubicBezTo>
                  <a:lnTo>
                    <a:pt x="16067" y="988848"/>
                  </a:lnTo>
                  <a:cubicBezTo>
                    <a:pt x="7193" y="988848"/>
                    <a:pt x="0" y="981655"/>
                    <a:pt x="0" y="972781"/>
                  </a:cubicBezTo>
                  <a:lnTo>
                    <a:pt x="0" y="16067"/>
                  </a:lnTo>
                  <a:cubicBezTo>
                    <a:pt x="0" y="7193"/>
                    <a:pt x="7193" y="0"/>
                    <a:pt x="16067" y="0"/>
                  </a:cubicBezTo>
                  <a:close/>
                </a:path>
              </a:pathLst>
            </a:custGeom>
            <a:solidFill>
              <a:srgbClr val="333B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538212" cy="1026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338262" y="3209925"/>
            <a:ext cx="6298533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Syahid pratama putra wibowo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97582" y="4819402"/>
            <a:ext cx="9342611" cy="3529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1"/>
              </a:lnSpc>
            </a:pPr>
            <a:r>
              <a:rPr lang="en-US" sz="2508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Dengan kemampuan dan ketertarikan yang saya miliki, saya berprofesi sebagai Network Designer. Saya merancang dan mengelola infrastruktur jaringan yang efisien, aman, dan handal.</a:t>
            </a:r>
          </a:p>
          <a:p>
            <a:pPr algn="l">
              <a:lnSpc>
                <a:spcPts val="3511"/>
              </a:lnSpc>
            </a:pPr>
            <a:r>
              <a:rPr lang="en-US" sz="2508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Saya berpengalaman dalam menggunakan berbagai perangkat jaringan seperti Mikrotik, Cisco, dan TP-Link. Saya juga menguasai konsep routing, manajemen bandwidth, dan keamanan jaringan.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6230600" cy="2728138"/>
          </a:xfrm>
          <a:custGeom>
            <a:avLst/>
            <a:gdLst/>
            <a:ahLst/>
            <a:cxnLst/>
            <a:rect r="r" b="b" t="t" l="l"/>
            <a:pathLst>
              <a:path h="2728138" w="16230600">
                <a:moveTo>
                  <a:pt x="0" y="0"/>
                </a:moveTo>
                <a:lnTo>
                  <a:pt x="16230600" y="0"/>
                </a:lnTo>
                <a:lnTo>
                  <a:pt x="16230600" y="2728138"/>
                </a:lnTo>
                <a:lnTo>
                  <a:pt x="0" y="2728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4953" r="0" b="-15142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TextBox 3" id="3"/>
          <p:cNvSpPr txBox="true"/>
          <p:nvPr/>
        </p:nvSpPr>
        <p:spPr>
          <a:xfrm rot="0">
            <a:off x="3623941" y="2006067"/>
            <a:ext cx="10749528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>
                <a:solidFill>
                  <a:srgbClr val="333BFF"/>
                </a:solidFill>
                <a:latin typeface="League Gothic"/>
                <a:ea typeface="League Gothic"/>
                <a:cs typeface="League Gothic"/>
                <a:sym typeface="League Gothic"/>
              </a:rPr>
              <a:t>EXPERIENCES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1327190" y="4811913"/>
            <a:ext cx="0" cy="663173"/>
          </a:xfrm>
          <a:prstGeom prst="line">
            <a:avLst/>
          </a:prstGeom>
          <a:ln cap="rnd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637795" y="4735713"/>
            <a:ext cx="4452078" cy="730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Network Design &amp; Implementation – Dual ISP Bridge (2025)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6936187" y="4802789"/>
            <a:ext cx="0" cy="663173"/>
          </a:xfrm>
          <a:prstGeom prst="line">
            <a:avLst/>
          </a:prstGeom>
          <a:ln cap="rnd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7107948" y="4735713"/>
            <a:ext cx="4201314" cy="730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Network Design for Boarding House (Kos Environment)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12017774" y="4811913"/>
            <a:ext cx="0" cy="663173"/>
          </a:xfrm>
          <a:prstGeom prst="line">
            <a:avLst/>
          </a:prstGeom>
          <a:ln cap="rnd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2332099" y="4726589"/>
            <a:ext cx="4201314" cy="730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Cisco Network Simulation for Office Infrastructure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7190" y="5884797"/>
            <a:ext cx="4593502" cy="2744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Fokus utama proyek ini adalah memastikan stabilitas koneksi internet dengan pengaturan prioritas pada ISP utama serta meminimalkan downtime jika terjadi gangguan pada salah satu koneksi.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800636" y="5884797"/>
            <a:ext cx="4113718" cy="2744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Mendesain dan membangun sistem jaringan untuk lingkungan kos dengan pembagian bandwidth otomatis, login hotspot, dan manajemen trafik pengguna menggunakan Mikrotik RB941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17774" y="5964772"/>
            <a:ext cx="4113718" cy="2353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Melakukan simulasi jaringan perusahaan menggunakan Cisco Packet Tracer, dengan fokus pada segmentasi VLAN, routing antar-divisi, dan keamanan internal.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-6708527">
            <a:off x="15405329" y="-2413585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2337777">
            <a:off x="-6300004" y="-4317161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10080311">
            <a:off x="1466471" y="8238205"/>
            <a:ext cx="7657833" cy="6530043"/>
          </a:xfrm>
          <a:custGeom>
            <a:avLst/>
            <a:gdLst/>
            <a:ahLst/>
            <a:cxnLst/>
            <a:rect r="r" b="b" t="t" l="l"/>
            <a:pathLst>
              <a:path h="6530043" w="7657833">
                <a:moveTo>
                  <a:pt x="0" y="0"/>
                </a:moveTo>
                <a:lnTo>
                  <a:pt x="7657833" y="0"/>
                </a:lnTo>
                <a:lnTo>
                  <a:pt x="7657833" y="6530043"/>
                </a:lnTo>
                <a:lnTo>
                  <a:pt x="0" y="65300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653731" y="0"/>
            <a:ext cx="7605569" cy="10287000"/>
          </a:xfrm>
          <a:custGeom>
            <a:avLst/>
            <a:gdLst/>
            <a:ahLst/>
            <a:cxnLst/>
            <a:rect r="r" b="b" t="t" l="l"/>
            <a:pathLst>
              <a:path h="10287000" w="7605569">
                <a:moveTo>
                  <a:pt x="0" y="0"/>
                </a:moveTo>
                <a:lnTo>
                  <a:pt x="7605569" y="0"/>
                </a:lnTo>
                <a:lnTo>
                  <a:pt x="760556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0227" t="0" r="-70227" b="0"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name="Freeform 3" id="3"/>
          <p:cNvSpPr/>
          <p:nvPr/>
        </p:nvSpPr>
        <p:spPr>
          <a:xfrm flipH="false" flipV="false" rot="-726501">
            <a:off x="13420170" y="1595594"/>
            <a:ext cx="7101486" cy="11713792"/>
          </a:xfrm>
          <a:custGeom>
            <a:avLst/>
            <a:gdLst/>
            <a:ahLst/>
            <a:cxnLst/>
            <a:rect r="r" b="b" t="t" l="l"/>
            <a:pathLst>
              <a:path h="11713792" w="7101486">
                <a:moveTo>
                  <a:pt x="0" y="0"/>
                </a:moveTo>
                <a:lnTo>
                  <a:pt x="7101486" y="0"/>
                </a:lnTo>
                <a:lnTo>
                  <a:pt x="7101486" y="11713792"/>
                </a:lnTo>
                <a:lnTo>
                  <a:pt x="0" y="11713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733425"/>
            <a:ext cx="10749528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0"/>
              </a:lnSpc>
            </a:pPr>
            <a:r>
              <a:rPr lang="en-US" sz="15000">
                <a:solidFill>
                  <a:srgbClr val="333BFF"/>
                </a:solidFill>
                <a:latin typeface="League Gothic"/>
                <a:ea typeface="League Gothic"/>
                <a:cs typeface="League Gothic"/>
                <a:sym typeface="League Gothic"/>
              </a:rPr>
              <a:t>EDUCATION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292812">
            <a:off x="6397019" y="5868004"/>
            <a:ext cx="7657833" cy="6530043"/>
          </a:xfrm>
          <a:custGeom>
            <a:avLst/>
            <a:gdLst/>
            <a:ahLst/>
            <a:cxnLst/>
            <a:rect r="r" b="b" t="t" l="l"/>
            <a:pathLst>
              <a:path h="6530043" w="7657833">
                <a:moveTo>
                  <a:pt x="0" y="0"/>
                </a:moveTo>
                <a:lnTo>
                  <a:pt x="7657834" y="0"/>
                </a:lnTo>
                <a:lnTo>
                  <a:pt x="7657834" y="6530043"/>
                </a:lnTo>
                <a:lnTo>
                  <a:pt x="0" y="65300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2337777">
            <a:off x="-6300004" y="-4317161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flipV="true">
            <a:off x="1076325" y="3314700"/>
            <a:ext cx="0" cy="663173"/>
          </a:xfrm>
          <a:prstGeom prst="line">
            <a:avLst/>
          </a:prstGeom>
          <a:ln cap="rnd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338263" y="3312912"/>
            <a:ext cx="6368376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universitas amikom yogyakarta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6325" y="4203700"/>
            <a:ext cx="6021677" cy="1336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saya mengambil program studi infomatika dengan konsentrasi jaringan komputer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78979" y="-590912"/>
            <a:ext cx="4594335" cy="15726695"/>
          </a:xfrm>
          <a:custGeom>
            <a:avLst/>
            <a:gdLst/>
            <a:ahLst/>
            <a:cxnLst/>
            <a:rect r="r" b="b" t="t" l="l"/>
            <a:pathLst>
              <a:path h="15726695" w="4594335">
                <a:moveTo>
                  <a:pt x="0" y="0"/>
                </a:moveTo>
                <a:lnTo>
                  <a:pt x="4594334" y="0"/>
                </a:lnTo>
                <a:lnTo>
                  <a:pt x="4594334" y="15726694"/>
                </a:lnTo>
                <a:lnTo>
                  <a:pt x="0" y="15726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60456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32481" y="7625104"/>
            <a:ext cx="2182222" cy="1831017"/>
            <a:chOff x="0" y="0"/>
            <a:chExt cx="689367" cy="57842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9367" cy="578421"/>
            </a:xfrm>
            <a:custGeom>
              <a:avLst/>
              <a:gdLst/>
              <a:ahLst/>
              <a:cxnLst/>
              <a:rect r="r" b="b" t="t" l="l"/>
              <a:pathLst>
                <a:path h="578421" w="689367">
                  <a:moveTo>
                    <a:pt x="70954" y="0"/>
                  </a:moveTo>
                  <a:lnTo>
                    <a:pt x="618413" y="0"/>
                  </a:lnTo>
                  <a:cubicBezTo>
                    <a:pt x="657600" y="0"/>
                    <a:pt x="689367" y="31767"/>
                    <a:pt x="689367" y="70954"/>
                  </a:cubicBezTo>
                  <a:lnTo>
                    <a:pt x="689367" y="507467"/>
                  </a:lnTo>
                  <a:cubicBezTo>
                    <a:pt x="689367" y="526285"/>
                    <a:pt x="681892" y="544332"/>
                    <a:pt x="668585" y="557639"/>
                  </a:cubicBezTo>
                  <a:cubicBezTo>
                    <a:pt x="655279" y="570946"/>
                    <a:pt x="637231" y="578421"/>
                    <a:pt x="618413" y="578421"/>
                  </a:cubicBezTo>
                  <a:lnTo>
                    <a:pt x="70954" y="578421"/>
                  </a:lnTo>
                  <a:cubicBezTo>
                    <a:pt x="31767" y="578421"/>
                    <a:pt x="0" y="546654"/>
                    <a:pt x="0" y="507467"/>
                  </a:cubicBezTo>
                  <a:lnTo>
                    <a:pt x="0" y="70954"/>
                  </a:lnTo>
                  <a:cubicBezTo>
                    <a:pt x="0" y="52136"/>
                    <a:pt x="7476" y="34089"/>
                    <a:pt x="20782" y="20782"/>
                  </a:cubicBezTo>
                  <a:cubicBezTo>
                    <a:pt x="34089" y="7476"/>
                    <a:pt x="52136" y="0"/>
                    <a:pt x="7095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689367" cy="6165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616447" y="7578194"/>
            <a:ext cx="2243790" cy="1924837"/>
            <a:chOff x="0" y="0"/>
            <a:chExt cx="697217" cy="5981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97217" cy="598108"/>
            </a:xfrm>
            <a:custGeom>
              <a:avLst/>
              <a:gdLst/>
              <a:ahLst/>
              <a:cxnLst/>
              <a:rect r="r" b="b" t="t" l="l"/>
              <a:pathLst>
                <a:path h="598108" w="697217">
                  <a:moveTo>
                    <a:pt x="69008" y="0"/>
                  </a:moveTo>
                  <a:lnTo>
                    <a:pt x="628210" y="0"/>
                  </a:lnTo>
                  <a:cubicBezTo>
                    <a:pt x="646512" y="0"/>
                    <a:pt x="664064" y="7270"/>
                    <a:pt x="677005" y="20212"/>
                  </a:cubicBezTo>
                  <a:cubicBezTo>
                    <a:pt x="689947" y="33153"/>
                    <a:pt x="697217" y="50706"/>
                    <a:pt x="697217" y="69008"/>
                  </a:cubicBezTo>
                  <a:lnTo>
                    <a:pt x="697217" y="529101"/>
                  </a:lnTo>
                  <a:cubicBezTo>
                    <a:pt x="697217" y="547403"/>
                    <a:pt x="689947" y="564955"/>
                    <a:pt x="677005" y="577896"/>
                  </a:cubicBezTo>
                  <a:cubicBezTo>
                    <a:pt x="664064" y="590838"/>
                    <a:pt x="646512" y="598108"/>
                    <a:pt x="628210" y="598108"/>
                  </a:cubicBezTo>
                  <a:lnTo>
                    <a:pt x="69008" y="598108"/>
                  </a:lnTo>
                  <a:cubicBezTo>
                    <a:pt x="50706" y="598108"/>
                    <a:pt x="33153" y="590838"/>
                    <a:pt x="20212" y="577896"/>
                  </a:cubicBezTo>
                  <a:cubicBezTo>
                    <a:pt x="7270" y="564955"/>
                    <a:pt x="0" y="547403"/>
                    <a:pt x="0" y="529101"/>
                  </a:cubicBezTo>
                  <a:lnTo>
                    <a:pt x="0" y="69008"/>
                  </a:lnTo>
                  <a:cubicBezTo>
                    <a:pt x="0" y="50706"/>
                    <a:pt x="7270" y="33153"/>
                    <a:pt x="20212" y="20212"/>
                  </a:cubicBezTo>
                  <a:cubicBezTo>
                    <a:pt x="33153" y="7270"/>
                    <a:pt x="50706" y="0"/>
                    <a:pt x="6900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697217" cy="636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765380" y="7520635"/>
            <a:ext cx="2411432" cy="2039957"/>
            <a:chOff x="0" y="0"/>
            <a:chExt cx="697979" cy="59045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97979" cy="590457"/>
            </a:xfrm>
            <a:custGeom>
              <a:avLst/>
              <a:gdLst/>
              <a:ahLst/>
              <a:cxnLst/>
              <a:rect r="r" b="b" t="t" l="l"/>
              <a:pathLst>
                <a:path h="590457" w="697979">
                  <a:moveTo>
                    <a:pt x="64210" y="0"/>
                  </a:moveTo>
                  <a:lnTo>
                    <a:pt x="633769" y="0"/>
                  </a:lnTo>
                  <a:cubicBezTo>
                    <a:pt x="650799" y="0"/>
                    <a:pt x="667131" y="6765"/>
                    <a:pt x="679172" y="18807"/>
                  </a:cubicBezTo>
                  <a:cubicBezTo>
                    <a:pt x="691214" y="30848"/>
                    <a:pt x="697979" y="47181"/>
                    <a:pt x="697979" y="64210"/>
                  </a:cubicBezTo>
                  <a:lnTo>
                    <a:pt x="697979" y="526247"/>
                  </a:lnTo>
                  <a:cubicBezTo>
                    <a:pt x="697979" y="543276"/>
                    <a:pt x="691214" y="559609"/>
                    <a:pt x="679172" y="571650"/>
                  </a:cubicBezTo>
                  <a:cubicBezTo>
                    <a:pt x="667131" y="583692"/>
                    <a:pt x="650799" y="590457"/>
                    <a:pt x="633769" y="590457"/>
                  </a:cubicBezTo>
                  <a:lnTo>
                    <a:pt x="64210" y="590457"/>
                  </a:lnTo>
                  <a:cubicBezTo>
                    <a:pt x="47181" y="590457"/>
                    <a:pt x="30848" y="583692"/>
                    <a:pt x="18807" y="571650"/>
                  </a:cubicBezTo>
                  <a:cubicBezTo>
                    <a:pt x="6765" y="559609"/>
                    <a:pt x="0" y="543276"/>
                    <a:pt x="0" y="526247"/>
                  </a:cubicBezTo>
                  <a:lnTo>
                    <a:pt x="0" y="64210"/>
                  </a:lnTo>
                  <a:cubicBezTo>
                    <a:pt x="0" y="47181"/>
                    <a:pt x="6765" y="30848"/>
                    <a:pt x="18807" y="18807"/>
                  </a:cubicBezTo>
                  <a:cubicBezTo>
                    <a:pt x="30848" y="6765"/>
                    <a:pt x="47181" y="0"/>
                    <a:pt x="642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697979" cy="6285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7571954" y="7778821"/>
            <a:ext cx="2332777" cy="1554213"/>
          </a:xfrm>
          <a:custGeom>
            <a:avLst/>
            <a:gdLst/>
            <a:ahLst/>
            <a:cxnLst/>
            <a:rect r="r" b="b" t="t" l="l"/>
            <a:pathLst>
              <a:path h="1554213" w="2332777">
                <a:moveTo>
                  <a:pt x="0" y="0"/>
                </a:moveTo>
                <a:lnTo>
                  <a:pt x="2332776" y="0"/>
                </a:lnTo>
                <a:lnTo>
                  <a:pt x="2332776" y="1554213"/>
                </a:lnTo>
                <a:lnTo>
                  <a:pt x="0" y="15542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532481" y="7825731"/>
            <a:ext cx="2182222" cy="1416822"/>
          </a:xfrm>
          <a:custGeom>
            <a:avLst/>
            <a:gdLst/>
            <a:ahLst/>
            <a:cxnLst/>
            <a:rect r="r" b="b" t="t" l="l"/>
            <a:pathLst>
              <a:path h="1416822" w="2182222">
                <a:moveTo>
                  <a:pt x="0" y="0"/>
                </a:moveTo>
                <a:lnTo>
                  <a:pt x="2182223" y="0"/>
                </a:lnTo>
                <a:lnTo>
                  <a:pt x="2182223" y="1416822"/>
                </a:lnTo>
                <a:lnTo>
                  <a:pt x="0" y="1416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547" t="0" r="-8547" b="-4153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802844" y="7997440"/>
            <a:ext cx="2336505" cy="1203300"/>
          </a:xfrm>
          <a:custGeom>
            <a:avLst/>
            <a:gdLst/>
            <a:ahLst/>
            <a:cxnLst/>
            <a:rect r="r" b="b" t="t" l="l"/>
            <a:pathLst>
              <a:path h="1203300" w="2336505">
                <a:moveTo>
                  <a:pt x="0" y="0"/>
                </a:moveTo>
                <a:lnTo>
                  <a:pt x="2336504" y="0"/>
                </a:lnTo>
                <a:lnTo>
                  <a:pt x="2336504" y="1203300"/>
                </a:lnTo>
                <a:lnTo>
                  <a:pt x="0" y="1203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414249" y="372486"/>
            <a:ext cx="3912141" cy="1029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20"/>
              </a:lnSpc>
            </a:pPr>
            <a:r>
              <a:rPr lang="en-US" sz="5943">
                <a:solidFill>
                  <a:srgbClr val="333BFF"/>
                </a:solidFill>
                <a:latin typeface="League Gothic"/>
                <a:ea typeface="League Gothic"/>
                <a:cs typeface="League Gothic"/>
                <a:sym typeface="League Gothic"/>
              </a:rPr>
              <a:t>PERSONAL SKILLS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47215" y="2345709"/>
            <a:ext cx="8323881" cy="3458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0"/>
              </a:lnSpc>
            </a:pPr>
            <a:r>
              <a:rPr lang="en-US" sz="2185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Perancangan &amp; Implementasi Jaringan:</a:t>
            </a:r>
          </a:p>
          <a:p>
            <a:pPr algn="l">
              <a:lnSpc>
                <a:spcPts val="3060"/>
              </a:lnSpc>
            </a:pPr>
            <a:r>
              <a:rPr lang="en-US" sz="2185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opologi jaringan (Star, Mesh, Hybrid), VLAN, Routing statis &amp; dinamis</a:t>
            </a:r>
          </a:p>
          <a:p>
            <a:pPr algn="l">
              <a:lnSpc>
                <a:spcPts val="3060"/>
              </a:lnSpc>
            </a:pPr>
            <a:r>
              <a:rPr lang="en-US" sz="2185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Konfigurasi Mikrotik:</a:t>
            </a:r>
          </a:p>
          <a:p>
            <a:pPr algn="l">
              <a:lnSpc>
                <a:spcPts val="3060"/>
              </a:lnSpc>
            </a:pPr>
            <a:r>
              <a:rPr lang="en-US" sz="2185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Bridge, Dual ISP dengan pengaturan prioritas, Firewall, NAT, VPN, Hotspot.</a:t>
            </a:r>
          </a:p>
          <a:p>
            <a:pPr algn="l">
              <a:lnSpc>
                <a:spcPts val="3060"/>
              </a:lnSpc>
            </a:pPr>
            <a:r>
              <a:rPr lang="en-US" sz="2185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Manajemen Bandwidth &amp; Monitoring:</a:t>
            </a:r>
          </a:p>
          <a:p>
            <a:pPr algn="l">
              <a:lnSpc>
                <a:spcPts val="3060"/>
              </a:lnSpc>
            </a:pPr>
            <a:r>
              <a:rPr lang="en-US" sz="2185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Keamanan Jaringan:</a:t>
            </a:r>
          </a:p>
          <a:p>
            <a:pPr algn="l">
              <a:lnSpc>
                <a:spcPts val="3060"/>
              </a:lnSpc>
            </a:pPr>
            <a:r>
              <a:rPr lang="en-US" sz="2185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Filter rules, port management, dan tunneling VPN.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234783" y="247724"/>
            <a:ext cx="7209132" cy="715725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697025" y="6013842"/>
            <a:ext cx="12541517" cy="2440356"/>
            <a:chOff x="0" y="0"/>
            <a:chExt cx="2791220" cy="5431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91220" cy="543122"/>
            </a:xfrm>
            <a:custGeom>
              <a:avLst/>
              <a:gdLst/>
              <a:ahLst/>
              <a:cxnLst/>
              <a:rect r="r" b="b" t="t" l="l"/>
              <a:pathLst>
                <a:path h="543122" w="2791220">
                  <a:moveTo>
                    <a:pt x="17902" y="0"/>
                  </a:moveTo>
                  <a:lnTo>
                    <a:pt x="2773318" y="0"/>
                  </a:lnTo>
                  <a:cubicBezTo>
                    <a:pt x="2783205" y="0"/>
                    <a:pt x="2791220" y="8015"/>
                    <a:pt x="2791220" y="17902"/>
                  </a:cubicBezTo>
                  <a:lnTo>
                    <a:pt x="2791220" y="525220"/>
                  </a:lnTo>
                  <a:cubicBezTo>
                    <a:pt x="2791220" y="535107"/>
                    <a:pt x="2783205" y="543122"/>
                    <a:pt x="2773318" y="543122"/>
                  </a:cubicBezTo>
                  <a:lnTo>
                    <a:pt x="17902" y="543122"/>
                  </a:lnTo>
                  <a:cubicBezTo>
                    <a:pt x="8015" y="543122"/>
                    <a:pt x="0" y="535107"/>
                    <a:pt x="0" y="525220"/>
                  </a:cubicBezTo>
                  <a:lnTo>
                    <a:pt x="0" y="17902"/>
                  </a:lnTo>
                  <a:cubicBezTo>
                    <a:pt x="0" y="8015"/>
                    <a:pt x="8015" y="0"/>
                    <a:pt x="1790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91220" cy="5812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821050" y="7514692"/>
            <a:ext cx="569939" cy="569939"/>
          </a:xfrm>
          <a:custGeom>
            <a:avLst/>
            <a:gdLst/>
            <a:ahLst/>
            <a:cxnLst/>
            <a:rect r="r" b="b" t="t" l="l"/>
            <a:pathLst>
              <a:path h="569939" w="569939">
                <a:moveTo>
                  <a:pt x="0" y="0"/>
                </a:moveTo>
                <a:lnTo>
                  <a:pt x="569939" y="0"/>
                </a:lnTo>
                <a:lnTo>
                  <a:pt x="569939" y="569939"/>
                </a:lnTo>
                <a:lnTo>
                  <a:pt x="0" y="5699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821050" y="6634955"/>
            <a:ext cx="569939" cy="569939"/>
          </a:xfrm>
          <a:custGeom>
            <a:avLst/>
            <a:gdLst/>
            <a:ahLst/>
            <a:cxnLst/>
            <a:rect r="r" b="b" t="t" l="l"/>
            <a:pathLst>
              <a:path h="569939" w="569939">
                <a:moveTo>
                  <a:pt x="0" y="0"/>
                </a:moveTo>
                <a:lnTo>
                  <a:pt x="569939" y="0"/>
                </a:lnTo>
                <a:lnTo>
                  <a:pt x="569939" y="569939"/>
                </a:lnTo>
                <a:lnTo>
                  <a:pt x="0" y="5699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372417" y="7036180"/>
            <a:ext cx="569939" cy="569939"/>
          </a:xfrm>
          <a:custGeom>
            <a:avLst/>
            <a:gdLst/>
            <a:ahLst/>
            <a:cxnLst/>
            <a:rect r="r" b="b" t="t" l="l"/>
            <a:pathLst>
              <a:path h="569939" w="569939">
                <a:moveTo>
                  <a:pt x="0" y="0"/>
                </a:moveTo>
                <a:lnTo>
                  <a:pt x="569939" y="0"/>
                </a:lnTo>
                <a:lnTo>
                  <a:pt x="569939" y="569939"/>
                </a:lnTo>
                <a:lnTo>
                  <a:pt x="0" y="56993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33421" y="276225"/>
            <a:ext cx="13221158" cy="5414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6"/>
              </a:lnSpc>
            </a:pPr>
            <a:r>
              <a:rPr lang="en-US" sz="31575">
                <a:solidFill>
                  <a:srgbClr val="333BFF"/>
                </a:solidFill>
                <a:latin typeface="League Gothic"/>
                <a:ea typeface="League Gothic"/>
                <a:cs typeface="League Gothic"/>
                <a:sym typeface="League Gothic"/>
              </a:rPr>
              <a:t>THANK YOU!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921851" y="5147557"/>
            <a:ext cx="4444298" cy="86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26"/>
              </a:lnSpc>
            </a:pPr>
            <a:r>
              <a:rPr lang="en-US" sz="4733" b="true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Contact me: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98503" y="6650182"/>
            <a:ext cx="3416534" cy="46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3"/>
              </a:lnSpc>
            </a:pPr>
            <a:r>
              <a:rPr lang="en-US" sz="2566" b="true">
                <a:solidFill>
                  <a:srgbClr val="050505"/>
                </a:solidFill>
                <a:latin typeface="Telegraf Bold"/>
                <a:ea typeface="Telegraf Bold"/>
                <a:cs typeface="Telegraf Bold"/>
                <a:sym typeface="Telegraf Bold"/>
              </a:rPr>
              <a:t>@sy4hid.prtma_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598503" y="7529919"/>
            <a:ext cx="3416534" cy="46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3"/>
              </a:lnSpc>
            </a:pPr>
            <a:r>
              <a:rPr lang="en-US" sz="2566" b="true">
                <a:solidFill>
                  <a:srgbClr val="050505"/>
                </a:solidFill>
                <a:latin typeface="Telegraf Bold"/>
                <a:ea typeface="Telegraf Bold"/>
                <a:cs typeface="Telegraf Bold"/>
                <a:sym typeface="Telegraf Bold"/>
              </a:rPr>
              <a:t>085967135553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70620" y="7037267"/>
            <a:ext cx="4386101" cy="46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3"/>
              </a:lnSpc>
            </a:pPr>
            <a:r>
              <a:rPr lang="en-US" sz="2566" b="true">
                <a:solidFill>
                  <a:srgbClr val="050505"/>
                </a:solidFill>
                <a:latin typeface="Telegraf Bold"/>
                <a:ea typeface="Telegraf Bold"/>
                <a:cs typeface="Telegraf Bold"/>
                <a:sym typeface="Telegraf Bold"/>
              </a:rPr>
              <a:t>syahidbowo17@gmail.com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-6708527">
            <a:off x="13923546" y="-4616235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7" y="0"/>
                </a:lnTo>
                <a:lnTo>
                  <a:pt x="965091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4450946">
            <a:off x="-5427516" y="-4343690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DAG25e-E3z0</dc:identifier>
  <dcterms:modified xsi:type="dcterms:W3CDTF">2011-08-01T06:04:30Z</dcterms:modified>
  <cp:revision>1</cp:revision>
  <dc:title>Black &amp; Blue Modern Artistic Portfolio Presentation</dc:title>
</cp:coreProperties>
</file>

<file path=docProps/thumbnail.jpeg>
</file>